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210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D782603D-1D22-4A6F-A37D-11B2A71BAEF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64BF-6D13-400B-9C67-AFC20A2B3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603D-1D22-4A6F-A37D-11B2A71BAEF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64BF-6D13-400B-9C67-AFC20A2B3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603D-1D22-4A6F-A37D-11B2A71BAEF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64BF-6D13-400B-9C67-AFC20A2B3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603D-1D22-4A6F-A37D-11B2A71BAEF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64BF-6D13-400B-9C67-AFC20A2B3EE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603D-1D22-4A6F-A37D-11B2A71BAEF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64BF-6D13-400B-9C67-AFC20A2B3EE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603D-1D22-4A6F-A37D-11B2A71BAEF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64BF-6D13-400B-9C67-AFC20A2B3E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603D-1D22-4A6F-A37D-11B2A71BAEF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64BF-6D13-400B-9C67-AFC20A2B3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603D-1D22-4A6F-A37D-11B2A71BAEF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64BF-6D13-400B-9C67-AFC20A2B3EE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603D-1D22-4A6F-A37D-11B2A71BAEF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64BF-6D13-400B-9C67-AFC20A2B3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603D-1D22-4A6F-A37D-11B2A71BAEF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64BF-6D13-400B-9C67-AFC20A2B3E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603D-1D22-4A6F-A37D-11B2A71BAEF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64BF-6D13-400B-9C67-AFC20A2B3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D782603D-1D22-4A6F-A37D-11B2A71BAEF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83C064BF-6D13-400B-9C67-AFC20A2B3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Играем пальчиками и развиваем речь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mtClean="0">
                <a:solidFill>
                  <a:srgbClr val="0070C0"/>
                </a:solidFill>
              </a:rPr>
              <a:t>                                   </a:t>
            </a:r>
            <a:r>
              <a:rPr lang="ru-RU" smtClean="0">
                <a:solidFill>
                  <a:srgbClr val="0070C0"/>
                </a:solidFill>
              </a:rPr>
              <a:t>МБДОУ </a:t>
            </a:r>
            <a:r>
              <a:rPr lang="ru-RU" dirty="0" smtClean="0">
                <a:solidFill>
                  <a:srgbClr val="0070C0"/>
                </a:solidFill>
              </a:rPr>
              <a:t>ЦРР Д/С №36 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                                «Волшебный дворец»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                          Учитель-логопед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                     Рузанова С.М.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8719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Пальчиковые игры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«Движения руки всегда тесно связаны с речью и способствуют её развитию»</a:t>
            </a:r>
          </a:p>
          <a:p>
            <a:pPr indent="0">
              <a:buNone/>
            </a:pP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smtClean="0">
                <a:solidFill>
                  <a:srgbClr val="0070C0"/>
                </a:solidFill>
              </a:rPr>
              <a:t>                       </a:t>
            </a:r>
            <a:r>
              <a:rPr lang="ru-RU" sz="2800" dirty="0" err="1" smtClean="0">
                <a:solidFill>
                  <a:srgbClr val="0070C0"/>
                </a:solidFill>
              </a:rPr>
              <a:t>В.М.Бехтерев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9015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Материал для пальчиковых игр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E:\Users\Desktop\для презентации\101_53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348880"/>
            <a:ext cx="4896544" cy="3312368"/>
          </a:xfrm>
          <a:prstGeom prst="roundRect">
            <a:avLst>
              <a:gd name="adj" fmla="val 11111"/>
            </a:avLst>
          </a:prstGeom>
          <a:ln w="190500" cap="rnd">
            <a:solidFill>
              <a:srgbClr val="666699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87711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Пальчиковые игры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В пальчиковые игры мы играем,</a:t>
            </a:r>
          </a:p>
          <a:p>
            <a:pPr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Этим мы речь развиваем .                     «Весёлые ёжики»     </a:t>
            </a:r>
          </a:p>
          <a:p>
            <a:pPr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« Разноцветные бусы»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050" name="Picture 2" descr="E:\Users\Desktop\для презентации\101_48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356992"/>
            <a:ext cx="2537742" cy="1903611"/>
          </a:xfrm>
          <a:prstGeom prst="roundRect">
            <a:avLst>
              <a:gd name="adj" fmla="val 11111"/>
            </a:avLst>
          </a:prstGeom>
          <a:ln w="190500" cap="rnd">
            <a:solidFill>
              <a:srgbClr val="666699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Users\Desktop\для презентации\101_47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853760"/>
            <a:ext cx="2592288" cy="1944527"/>
          </a:xfrm>
          <a:prstGeom prst="roundRect">
            <a:avLst>
              <a:gd name="adj" fmla="val 11111"/>
            </a:avLst>
          </a:prstGeom>
          <a:ln w="190500" cap="rnd">
            <a:solidFill>
              <a:srgbClr val="666699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87443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Играя, развиваем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Пальчики мы развиваем.</a:t>
            </a:r>
          </a:p>
          <a:p>
            <a:pPr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    Дружно в игры мы играем.</a:t>
            </a:r>
          </a:p>
          <a:p>
            <a:pPr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«Солнышко»                                               «Собери цепочку»</a:t>
            </a:r>
          </a:p>
          <a:p>
            <a:pPr indent="0"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074" name="Picture 2" descr="E:\Users\Desktop\для презентации\101_47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3861048"/>
            <a:ext cx="3312368" cy="2047627"/>
          </a:xfrm>
          <a:prstGeom prst="roundRect">
            <a:avLst>
              <a:gd name="adj" fmla="val 11111"/>
            </a:avLst>
          </a:prstGeom>
          <a:ln w="190500" cap="rnd">
            <a:solidFill>
              <a:srgbClr val="666699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Users\Desktop\для презентации\101_53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861048"/>
            <a:ext cx="3024336" cy="2047627"/>
          </a:xfrm>
          <a:prstGeom prst="roundRect">
            <a:avLst>
              <a:gd name="adj" fmla="val 11111"/>
            </a:avLst>
          </a:prstGeom>
          <a:ln w="190500" cap="rnd">
            <a:solidFill>
              <a:srgbClr val="666699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299122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26</TotalTime>
  <Words>85</Words>
  <Application>Microsoft Office PowerPoint</Application>
  <PresentationFormat>Экран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Кутюр</vt:lpstr>
      <vt:lpstr>Играем пальчиками и развиваем речь</vt:lpstr>
      <vt:lpstr>Пальчиковые игры</vt:lpstr>
      <vt:lpstr>Материал для пальчиковых игр</vt:lpstr>
      <vt:lpstr>Пальчиковые игры</vt:lpstr>
      <vt:lpstr>Играя, развиваем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Играем пальчиками и развиваем речь</dc:title>
  <dc:creator>Пользователь</dc:creator>
  <cp:lastModifiedBy>Пользователь Windows</cp:lastModifiedBy>
  <cp:revision>5</cp:revision>
  <dcterms:created xsi:type="dcterms:W3CDTF">2014-11-24T12:09:31Z</dcterms:created>
  <dcterms:modified xsi:type="dcterms:W3CDTF">2020-02-12T12:58:43Z</dcterms:modified>
</cp:coreProperties>
</file>